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2" r:id="rId4"/>
    <p:sldId id="263" r:id="rId5"/>
    <p:sldId id="257" r:id="rId6"/>
    <p:sldId id="273" r:id="rId7"/>
    <p:sldId id="258" r:id="rId8"/>
    <p:sldId id="264" r:id="rId9"/>
    <p:sldId id="261" r:id="rId10"/>
    <p:sldId id="268" r:id="rId11"/>
    <p:sldId id="260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21"/>
    <p:restoredTop sz="94675"/>
  </p:normalViewPr>
  <p:slideViewPr>
    <p:cSldViewPr snapToGrid="0" snapToObjects="1">
      <p:cViewPr varScale="1">
        <p:scale>
          <a:sx n="148" d="100"/>
          <a:sy n="148" d="100"/>
        </p:scale>
        <p:origin x="1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5C619-D2E1-744C-93C4-74C222440FA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B1A2-6CAA-0D41-8201-29C8C0585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B1A2-6CAA-0D41-8201-29C8C0585F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0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5745-AE8A-0E44-AC7F-645A5DDB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DFDD-38FB-C842-BFFA-9FF02F12E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73B8-9EF5-0B4A-876B-F250E39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2689-D53C-8C4A-97DE-876D4668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67EA-B736-2343-814B-9D009EA4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6AF51-1ECE-4D45-A86A-88CD922E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1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D281-FCF2-774B-9F4E-CA3B646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96C6-C4A8-1845-9E72-2E3808DBE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0B004-DC63-F645-A4B6-712B6BEC4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56B9-1C03-AD44-A4CD-55AA814E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105DC-0557-3049-8DB9-7D228000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0A861-70B5-834F-A24D-5438AEB11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1CF69-D7B2-6845-B0C7-36C6EAEA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8A88A-AA3B-E944-B69E-ADB70C23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B0D4-46E2-8C4C-9E0A-FDC43AC3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C440-C1BF-9947-9AA7-EC9038C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BC6C-F9D9-064B-A644-4792D1C4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A3C5D-D60D-2D41-935E-C78414CEB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11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A36E-5F00-7D44-B5C5-4B0A86A7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758AC-FD9A-474D-B369-C954B3810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84481-8801-7749-B336-02185F39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1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, large, boat, table&#10;&#10;Description automatically generated">
            <a:extLst>
              <a:ext uri="{FF2B5EF4-FFF2-40B4-BE49-F238E27FC236}">
                <a16:creationId xmlns:a16="http://schemas.microsoft.com/office/drawing/2014/main" id="{01648BBE-984C-B344-B379-125E8F4D58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2AAE90-DF1B-5246-8E70-6B67D8D8D049}"/>
              </a:ext>
            </a:extLst>
          </p:cNvPr>
          <p:cNvSpPr/>
          <p:nvPr userDrawn="1"/>
        </p:nvSpPr>
        <p:spPr>
          <a:xfrm>
            <a:off x="0" y="6127375"/>
            <a:ext cx="3585882" cy="685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59DEB-AE0E-7940-B3FF-2F1C5480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2795E-0680-7944-92B8-990585E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1BEE78-AB97-164C-8E53-E37FB0CCC6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825" y="6127375"/>
            <a:ext cx="6858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EB46BE-A366-A44C-868E-5112ABE490BF}"/>
              </a:ext>
            </a:extLst>
          </p:cNvPr>
          <p:cNvSpPr txBox="1"/>
          <p:nvPr userDrawn="1"/>
        </p:nvSpPr>
        <p:spPr>
          <a:xfrm>
            <a:off x="707541" y="6285609"/>
            <a:ext cx="3870961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사용자 모임</a:t>
            </a:r>
            <a:endParaRPr lang="en-US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863"/>
            <a:ext cx="9144000" cy="2387600"/>
          </a:xfrm>
        </p:spPr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5538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59885-6026-EC47-9AF5-A525EF01E86F}"/>
              </a:ext>
            </a:extLst>
          </p:cNvPr>
          <p:cNvSpPr txBox="1"/>
          <p:nvPr/>
        </p:nvSpPr>
        <p:spPr>
          <a:xfrm>
            <a:off x="3093563" y="4640209"/>
            <a:ext cx="600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잠시 후 시작합니다</a:t>
            </a:r>
            <a:endParaRPr 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4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QnA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https://sli.do</a:t>
            </a:r>
            <a:b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b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#53376</a:t>
            </a:r>
            <a:endParaRPr lang="en-US"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02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3A889A-22EE-7547-8EE9-81C33587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72A22-8E05-3144-876B-67F9C5FD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6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98FC49-72DF-4543-8A75-FE2DB91D19F5}"/>
              </a:ext>
            </a:extLst>
          </p:cNvPr>
          <p:cNvSpPr txBox="1"/>
          <p:nvPr/>
        </p:nvSpPr>
        <p:spPr>
          <a:xfrm>
            <a:off x="3361427" y="2828836"/>
            <a:ext cx="546914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추첨</a:t>
            </a:r>
            <a:endParaRPr lang="x-none" sz="7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0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7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5709B4-5F6A-104C-BBC9-F9666281340B}"/>
              </a:ext>
            </a:extLst>
          </p:cNvPr>
          <p:cNvGrpSpPr/>
          <p:nvPr/>
        </p:nvGrpSpPr>
        <p:grpSpPr>
          <a:xfrm>
            <a:off x="1335984" y="1085769"/>
            <a:ext cx="3600000" cy="4686462"/>
            <a:chOff x="2099555" y="959697"/>
            <a:chExt cx="3600000" cy="4686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298F79-0E66-964E-B99F-DF7BC9BFD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555" y="959697"/>
              <a:ext cx="3600000" cy="3600000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6731FB-8C87-7C41-85DF-71316572EF7C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유저스틴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</a:t>
              </a: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아드보캇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마이크로소프트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CBFF77-6D16-F146-9E5A-7AD91CD36031}"/>
              </a:ext>
            </a:extLst>
          </p:cNvPr>
          <p:cNvGrpSpPr/>
          <p:nvPr/>
        </p:nvGrpSpPr>
        <p:grpSpPr>
          <a:xfrm>
            <a:off x="7464576" y="1175657"/>
            <a:ext cx="3095017" cy="4596574"/>
            <a:chOff x="2308114" y="1049585"/>
            <a:chExt cx="3095017" cy="45965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CF6A2E-DE73-7840-B3AB-0869D6D7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16200000">
              <a:off x="2056632" y="1301067"/>
              <a:ext cx="3510112" cy="3007148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CD05D1-3E2F-7141-A998-B142FADEF6E1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현지환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프로그램 매니저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메가존클라우드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BFC8A8-4047-4043-B78D-5385501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3" y="288566"/>
            <a:ext cx="10055470" cy="56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Lambda,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사용자 지정 대상에 로그를 더 쉽게 전송하도록 지원</a:t>
            </a:r>
            <a:b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https://aws.amazon.com/ko/about-aws/whats-new/2020/11/aws-lambda-send-logs-custom-destinations/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Amazon RDS Data API, </a:t>
            </a:r>
            <a:r>
              <a:rPr lang="ko-KR" altLang="en-US" b="1" dirty="0"/>
              <a:t>태그 기반 인증 지원</a:t>
            </a:r>
            <a:endParaRPr lang="en-US" altLang="ko-KR" b="1" dirty="0"/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https://aws.amazon.com/ko/about-aws/whats-new/2020/11/amazon-rds-data-api-supports-tag-based-authorization/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71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GCP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/>
              <a:t>Serverless</a:t>
            </a:r>
            <a:r>
              <a:rPr lang="en-US" altLang="ko-KR" b="1" dirty="0"/>
              <a:t> load balancing with Terraform: The hard way</a:t>
            </a:r>
          </a:p>
          <a:p>
            <a:r>
              <a:rPr lang="en-US" altLang="ko-KR" dirty="0"/>
              <a:t>	https://cloud.google.com/blog/topics/developers-practitioners/serverless-load-balancing-terraform-hard-way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Introducing .NET on Google Cloud Functions</a:t>
            </a:r>
          </a:p>
          <a:p>
            <a:r>
              <a:rPr lang="en-US" altLang="ko-KR" dirty="0"/>
              <a:t>	https://cloud.google.com/blog/products/application-development/introducing-net-google-cloud-functions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A developer’s guide to Google Kubernetes Engine, or GKE</a:t>
            </a:r>
          </a:p>
          <a:p>
            <a:r>
              <a:rPr lang="en-US" altLang="ko-KR" sz="1600" dirty="0"/>
              <a:t>	https://cloud.google.com/blog/products/containers-kubernetes/tips-and-tricks-for-developers-learning-to-work-with-gke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2A836B1-E92E-494E-B6D6-2D9DDB5FB806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31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B5FE-A1A2-2946-8AC7-896F453E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40AC1-EC96-7847-9E55-4E5FEFD5F7F4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인지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(Cognitive)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TTS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cogservice-tts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2C012-47CA-0F4E-B6EA-EBACEE2302C6}"/>
              </a:ext>
            </a:extLst>
          </p:cNvPr>
          <p:cNvSpPr/>
          <p:nvPr/>
        </p:nvSpPr>
        <p:spPr>
          <a:xfrm>
            <a:off x="0" y="2525806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커스텀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번역기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V2 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/custom-translator-v2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8705-1038-AB44-976D-7E4B164DCC7D}"/>
              </a:ext>
            </a:extLst>
          </p:cNvPr>
          <p:cNvSpPr/>
          <p:nvPr/>
        </p:nvSpPr>
        <p:spPr>
          <a:xfrm>
            <a:off x="0" y="4332194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코스모스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프리뷰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SQL API,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몽고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API,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카산드라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그렘린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테이블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cosdb-api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9C991-E9F8-A045-897A-64449EC74EA7}"/>
              </a:ext>
            </a:extLst>
          </p:cNvPr>
          <p:cNvSpPr/>
          <p:nvPr/>
        </p:nvSpPr>
        <p:spPr>
          <a:xfrm>
            <a:off x="0" y="5235388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VS Code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관리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익스텐션에서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펑션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스카폴딩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코드 템플릿 자동 생성</a:t>
            </a:r>
            <a:endParaRPr lang="en-US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apim-azfunc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79D859-0CDE-D14B-8904-99003BCD12BC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텍스트 분석기 새 버전 프리뷰</a:t>
            </a:r>
            <a:endParaRPr lang="en-AU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/text-analytics-new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4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084D74E9-5521-0F43-899A-EB7ED9DE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25" y="2003809"/>
            <a:ext cx="6359950" cy="28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BAE267-43B2-F24B-ABD8-8755519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협찬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2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BD481-AF1B-2A46-AB2E-7A9E1F161491}"/>
              </a:ext>
            </a:extLst>
          </p:cNvPr>
          <p:cNvSpPr txBox="1"/>
          <p:nvPr/>
        </p:nvSpPr>
        <p:spPr>
          <a:xfrm>
            <a:off x="1165412" y="4213337"/>
            <a:ext cx="986117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bit.ly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/skug-202101-checkin</a:t>
            </a:r>
            <a:endParaRPr lang="en-US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6F30B45-BC1F-E74D-890A-477FD9D8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021169"/>
            <a:ext cx="1800000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05676-7677-EC43-AA89-B16E64417F9C}"/>
              </a:ext>
            </a:extLst>
          </p:cNvPr>
          <p:cNvSpPr txBox="1"/>
          <p:nvPr/>
        </p:nvSpPr>
        <p:spPr>
          <a:xfrm>
            <a:off x="1756914" y="613338"/>
            <a:ext cx="8678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출석 체크 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경품 추첨</a:t>
            </a:r>
            <a:endParaRPr lang="x-none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299</Words>
  <Application>Microsoft Macintosh PowerPoint</Application>
  <PresentationFormat>Widescreen</PresentationFormat>
  <Paragraphs>42</Paragraphs>
  <Slides>14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Malgun Gothic</vt:lpstr>
      <vt:lpstr>Arial</vt:lpstr>
      <vt:lpstr>Calibri</vt:lpstr>
      <vt:lpstr>Segoe UI Semibold</vt:lpstr>
      <vt:lpstr>Segoe UI Semilight</vt:lpstr>
      <vt:lpstr>Office Theme</vt:lpstr>
      <vt:lpstr>서버리스 한국 사용자모임</vt:lpstr>
      <vt:lpstr>서버리스 한국 사용자모임</vt:lpstr>
      <vt:lpstr>PowerPoint Presentation</vt:lpstr>
      <vt:lpstr>PowerPoint Presentation</vt:lpstr>
      <vt:lpstr>AWS 서버리스 소식</vt:lpstr>
      <vt:lpstr>GCP 서버리스 소식</vt:lpstr>
      <vt:lpstr>애저 서버리스 소식</vt:lpstr>
      <vt:lpstr>경품 협찬</vt:lpstr>
      <vt:lpstr>PowerPoint Presentation</vt:lpstr>
      <vt:lpstr>QnA</vt:lpstr>
      <vt:lpstr>PowerPoint Presentation</vt:lpstr>
      <vt:lpstr>PowerPoint Presentation</vt:lpstr>
      <vt:lpstr>PowerPoint Presentation</vt:lpstr>
      <vt:lpstr>서버리스 한국 사용자모임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30</cp:revision>
  <dcterms:created xsi:type="dcterms:W3CDTF">2020-09-13T07:59:19Z</dcterms:created>
  <dcterms:modified xsi:type="dcterms:W3CDTF">2021-01-28T09:26:18Z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2020-09-13T07:59:20Z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2c691869-5124-44bd-92c7-f19e641482f7</vt:lpwstr>
  </property>
  <property fmtid="{D5CDD505-2E9C-101B-9397-08002B2CF9AE}" pid="8" name="MSIP_Label_f42aa342-8706-4288-bd11-ebb85995028c_ContentBits">
    <vt:lpwstr>0</vt:lpwstr>
  </property>
</Properties>
</file>